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2062400" cy="347472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944">
          <p15:clr>
            <a:srgbClr val="A4A3A4"/>
          </p15:clr>
        </p15:guide>
        <p15:guide id="2" pos="132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nhall, Carl S" initials="D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0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82" autoAdjust="0"/>
  </p:normalViewPr>
  <p:slideViewPr>
    <p:cSldViewPr>
      <p:cViewPr>
        <p:scale>
          <a:sx n="23" d="100"/>
          <a:sy n="23" d="100"/>
        </p:scale>
        <p:origin x="-654" y="270"/>
      </p:cViewPr>
      <p:guideLst>
        <p:guide orient="horz" pos="10944"/>
        <p:guide pos="13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D429-43EE-4B7E-B1EE-7645046D7CED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58E8-1DA6-438D-84FA-FA22CBB6F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90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185D-98B5-48F1-B5AC-C357508F5668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696913"/>
            <a:ext cx="4219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53C4-78D8-402B-AE38-AF9F7C755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8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553C4-78D8-402B-AE38-AF9F7C755F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39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10794156"/>
            <a:ext cx="35753040" cy="7448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9690080"/>
            <a:ext cx="2944368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38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721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391502"/>
            <a:ext cx="9464040" cy="296477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391502"/>
            <a:ext cx="27691080" cy="29647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9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22328296"/>
            <a:ext cx="35753040" cy="69011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4727349"/>
            <a:ext cx="35753040" cy="760094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034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777906"/>
            <a:ext cx="185848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11019367"/>
            <a:ext cx="185848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7777906"/>
            <a:ext cx="185921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11019367"/>
            <a:ext cx="185921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1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8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1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2" y="1383453"/>
            <a:ext cx="13838240" cy="58877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383456"/>
            <a:ext cx="23514050" cy="2965577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2" y="7271176"/>
            <a:ext cx="13838240" cy="2376805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31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4323040"/>
            <a:ext cx="25237440" cy="287147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3104727"/>
            <a:ext cx="25237440" cy="208483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7194513"/>
            <a:ext cx="25237440" cy="407796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50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391499"/>
            <a:ext cx="37856160" cy="5791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107682"/>
            <a:ext cx="37856160" cy="22931546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D-9F2F-4293-BB59-7DB568E77EF7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32205509"/>
            <a:ext cx="133197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0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60000">
            <a:off x="10361069" y="-184426"/>
            <a:ext cx="15793934" cy="153923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8346400"/>
            <a:ext cx="28984382" cy="7239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7600" y="15773400"/>
            <a:ext cx="18406968" cy="14032069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29641800" y="4876800"/>
            <a:ext cx="11811000" cy="28117800"/>
          </a:xfrm>
          <a:prstGeom prst="roundRect">
            <a:avLst/>
          </a:prstGeom>
          <a:solidFill>
            <a:srgbClr val="C5DB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021800" y="0"/>
            <a:ext cx="192636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Wellness Center Design </a:t>
            </a:r>
            <a:r>
              <a:rPr lang="en-US" dirty="0" smtClean="0"/>
              <a:t>Proposal</a:t>
            </a:r>
          </a:p>
          <a:p>
            <a:pPr algn="r"/>
            <a:r>
              <a:rPr lang="en-US" dirty="0" smtClean="0"/>
              <a:t>Elizabethtown </a:t>
            </a:r>
            <a:r>
              <a:rPr lang="en-US" dirty="0"/>
              <a:t>College</a:t>
            </a:r>
            <a:r>
              <a:rPr lang="en-US" dirty="0" smtClean="0">
                <a:effectLst/>
              </a:rPr>
              <a:t> </a:t>
            </a:r>
          </a:p>
          <a:p>
            <a:pPr algn="r"/>
            <a:r>
              <a:rPr lang="en-US" sz="4400" dirty="0" smtClean="0"/>
              <a:t>Brynne Kirsch, Cal </a:t>
            </a:r>
            <a:r>
              <a:rPr lang="en-US" sz="4400" dirty="0" err="1" smtClean="0"/>
              <a:t>Graziano</a:t>
            </a:r>
            <a:r>
              <a:rPr lang="en-US" sz="4400" dirty="0" smtClean="0"/>
              <a:t>, Sarah Fay</a:t>
            </a:r>
          </a:p>
          <a:p>
            <a:pPr algn="r"/>
            <a:r>
              <a:rPr lang="en-US" sz="4400" dirty="0" smtClean="0"/>
              <a:t>EGR 343: Green Architectural Engineering </a:t>
            </a:r>
          </a:p>
        </p:txBody>
      </p:sp>
      <p:sp>
        <p:nvSpPr>
          <p:cNvPr id="44" name="Double Bracket 43"/>
          <p:cNvSpPr/>
          <p:nvPr/>
        </p:nvSpPr>
        <p:spPr>
          <a:xfrm>
            <a:off x="762000" y="9220200"/>
            <a:ext cx="9982200" cy="12725400"/>
          </a:xfrm>
          <a:prstGeom prst="bracketPair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57400" y="9677400"/>
            <a:ext cx="8077200" cy="1209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NCCA8 locker rooms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Regulation track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Trainer’s room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 Equipment room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 Laundry loop room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 Weight room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 A multipurpose room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 3 Offices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 Large lobbies, social space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 A turf room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 6 Bathrooms</a:t>
            </a:r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 Counseling rooms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A multipurpose room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Spacious walkway/overlook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4800" dirty="0" smtClean="0"/>
              <a:t>   2 Cafes</a:t>
            </a:r>
          </a:p>
          <a:p>
            <a:pPr marL="171450" indent="-171450">
              <a:buFont typeface="Arial"/>
              <a:buChar char="•"/>
            </a:pPr>
            <a:endParaRPr lang="en-US" sz="1200" dirty="0"/>
          </a:p>
        </p:txBody>
      </p:sp>
      <p:pic>
        <p:nvPicPr>
          <p:cNvPr id="47" name="Picture 4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89" r="19444"/>
          <a:stretch/>
        </p:blipFill>
        <p:spPr bwMode="auto">
          <a:xfrm>
            <a:off x="32842200" y="11658600"/>
            <a:ext cx="2332724" cy="1632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27800" y="19050000"/>
            <a:ext cx="6934200" cy="28897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70600" y="10668000"/>
            <a:ext cx="7772400" cy="46594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08600" y="6248400"/>
            <a:ext cx="9796912" cy="4191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775400" y="15621000"/>
            <a:ext cx="7144915" cy="31242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1851600" y="5029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LEED HIGHLIGHTS</a:t>
            </a:r>
            <a:endParaRPr lang="en-US" sz="7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03800" y="26517600"/>
            <a:ext cx="10363200" cy="54759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394400" y="22402800"/>
            <a:ext cx="8915400" cy="55275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200" y="23469600"/>
            <a:ext cx="11201400" cy="66835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89" r="19444"/>
          <a:stretch/>
        </p:blipFill>
        <p:spPr bwMode="auto">
          <a:xfrm>
            <a:off x="0" y="0"/>
            <a:ext cx="13172176" cy="800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24250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76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Davenhall, Carl S</dc:creator>
  <cp:lastModifiedBy>Elizabethtown College</cp:lastModifiedBy>
  <cp:revision>307</cp:revision>
  <cp:lastPrinted>2012-08-01T22:39:21Z</cp:lastPrinted>
  <dcterms:created xsi:type="dcterms:W3CDTF">2012-07-24T15:06:28Z</dcterms:created>
  <dcterms:modified xsi:type="dcterms:W3CDTF">2014-12-05T21:14:51Z</dcterms:modified>
</cp:coreProperties>
</file>